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22" Type="http://schemas.openxmlformats.org/officeDocument/2006/relationships/font" Target="fonts/OpenSans-bold.fntdata"/><Relationship Id="rId10" Type="http://schemas.openxmlformats.org/officeDocument/2006/relationships/slide" Target="slides/slide5.xml"/><Relationship Id="rId21" Type="http://schemas.openxmlformats.org/officeDocument/2006/relationships/font" Target="fonts/OpenSans-regular.fntdata"/><Relationship Id="rId13" Type="http://schemas.openxmlformats.org/officeDocument/2006/relationships/font" Target="fonts/Montserrat-regular.fntdata"/><Relationship Id="rId24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23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a8c275e72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a8c275e72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a8c275e72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a8c275e72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a8c275e72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a8c275e72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○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■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○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■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○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Open Sans"/>
              <a:buChar char="■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9.jpg"/><Relationship Id="rId5" Type="http://schemas.openxmlformats.org/officeDocument/2006/relationships/image" Target="../media/image8.jpg"/><Relationship Id="rId6" Type="http://schemas.openxmlformats.org/officeDocument/2006/relationships/image" Target="../media/image11.jpg"/><Relationship Id="rId7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006975" y="1578400"/>
            <a:ext cx="60717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000"/>
              <a:t>BYOM</a:t>
            </a:r>
            <a:r>
              <a:rPr lang="tr" sz="3000"/>
              <a:t>:</a:t>
            </a:r>
            <a:r>
              <a:rPr lang="tr" sz="3000"/>
              <a:t> </a:t>
            </a:r>
            <a:r>
              <a:rPr b="1" lang="tr" sz="3000"/>
              <a:t>B</a:t>
            </a:r>
            <a:r>
              <a:rPr lang="tr" sz="3000"/>
              <a:t>ring </a:t>
            </a:r>
            <a:r>
              <a:rPr b="1" lang="tr" sz="3000"/>
              <a:t>Y</a:t>
            </a:r>
            <a:r>
              <a:rPr lang="tr" sz="3000"/>
              <a:t>our </a:t>
            </a:r>
            <a:r>
              <a:rPr b="1" lang="tr" sz="3000"/>
              <a:t>O</a:t>
            </a:r>
            <a:r>
              <a:rPr lang="tr" sz="3000"/>
              <a:t>wn </a:t>
            </a:r>
            <a:r>
              <a:rPr b="1" lang="tr" sz="3000"/>
              <a:t>M</a:t>
            </a:r>
            <a:r>
              <a:rPr lang="tr" sz="3000"/>
              <a:t>usic</a:t>
            </a:r>
            <a:endParaRPr sz="30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350225" y="2474625"/>
            <a:ext cx="3642000" cy="8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latin typeface="Open Sans"/>
                <a:ea typeface="Open Sans"/>
                <a:cs typeface="Open Sans"/>
                <a:sym typeface="Open Sans"/>
              </a:rPr>
              <a:t>Hazırlayan: Burakhan SEVİM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tr" sz="1800">
                <a:latin typeface="Open Sans"/>
                <a:ea typeface="Open Sans"/>
                <a:cs typeface="Open Sans"/>
                <a:sym typeface="Open Sans"/>
              </a:rPr>
              <a:t>Danışman: Dr. Cihat ÇETİNKAYA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975" y="4467225"/>
            <a:ext cx="4391025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Konu ve Amaç</a:t>
            </a:r>
            <a:endParaRPr/>
          </a:p>
        </p:txBody>
      </p:sp>
      <p:sp>
        <p:nvSpPr>
          <p:cNvPr id="236" name="Google Shape;236;p18"/>
          <p:cNvSpPr txBox="1"/>
          <p:nvPr/>
        </p:nvSpPr>
        <p:spPr>
          <a:xfrm>
            <a:off x="539525" y="1743650"/>
            <a:ext cx="14907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Motivasyon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37" name="Google Shape;237;p18"/>
          <p:cNvSpPr txBox="1"/>
          <p:nvPr>
            <p:ph idx="1" type="body"/>
          </p:nvPr>
        </p:nvSpPr>
        <p:spPr>
          <a:xfrm>
            <a:off x="2030400" y="1743675"/>
            <a:ext cx="4659600" cy="12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tr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Halka açık alanlarda (cafe, restoran, kantin vb.) genellikle ortamda çalınan müzikler önceden kaydedilmiş bir şarkı listesi çalınmaktadır. Bu durum insanların sevmedikleri müzik türlerini dinlemek zorunda bırakmakta ve hoşnutsuzluğa sebep olmaktadır.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647425" y="3039475"/>
            <a:ext cx="13830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Amaç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39" name="Google Shape;239;p18"/>
          <p:cNvSpPr txBox="1"/>
          <p:nvPr>
            <p:ph idx="1" type="body"/>
          </p:nvPr>
        </p:nvSpPr>
        <p:spPr>
          <a:xfrm>
            <a:off x="2030400" y="3039525"/>
            <a:ext cx="45879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tr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Ortak bir alanda bulunan insanların müzik zevklerini göz önünde bulundurarak çalınacak şarkıları belirleyen bir sistem tasarlanması amaçlanmaktadır.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Ä°lgili resim" id="240" name="Google Shape;240;p18"/>
          <p:cNvPicPr preferRelativeResize="0"/>
          <p:nvPr/>
        </p:nvPicPr>
        <p:blipFill rotWithShape="1">
          <a:blip r:embed="rId3">
            <a:alphaModFix/>
          </a:blip>
          <a:srcRect b="0" l="0" r="0" t="11237"/>
          <a:stretch/>
        </p:blipFill>
        <p:spPr>
          <a:xfrm>
            <a:off x="6762100" y="1889062"/>
            <a:ext cx="2050999" cy="1365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blic cafes ile ilgili gÃ¶rsel sonucu" id="241" name="Google Shape;241;p18"/>
          <p:cNvPicPr preferRelativeResize="0"/>
          <p:nvPr/>
        </p:nvPicPr>
        <p:blipFill rotWithShape="1">
          <a:blip r:embed="rId4">
            <a:alphaModFix/>
          </a:blip>
          <a:srcRect b="9" l="0" r="0" t="299"/>
          <a:stretch/>
        </p:blipFill>
        <p:spPr>
          <a:xfrm>
            <a:off x="6761760" y="3310722"/>
            <a:ext cx="2051692" cy="136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Özgün Değer</a:t>
            </a:r>
            <a:endParaRPr/>
          </a:p>
        </p:txBody>
      </p:sp>
      <p:sp>
        <p:nvSpPr>
          <p:cNvPr id="247" name="Google Shape;247;p19"/>
          <p:cNvSpPr txBox="1"/>
          <p:nvPr>
            <p:ph idx="1" type="body"/>
          </p:nvPr>
        </p:nvSpPr>
        <p:spPr>
          <a:xfrm>
            <a:off x="1443475" y="1743675"/>
            <a:ext cx="5246400" cy="21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●"/>
            </a:pPr>
            <a:r>
              <a:rPr lang="tr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 projede şarkı önerisi veren benzer uygulamalardan farklı olarak ortamdaki insanların anlık şarkı listesine göre şarkı seçimi yapılması, projenin özgün değerini ortaya koymaktadır.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8" name="Google Shape;2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925" y="826900"/>
            <a:ext cx="3302650" cy="33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Yaygın Etki</a:t>
            </a:r>
            <a:endParaRPr/>
          </a:p>
        </p:txBody>
      </p:sp>
      <p:sp>
        <p:nvSpPr>
          <p:cNvPr id="254" name="Google Shape;254;p20"/>
          <p:cNvSpPr txBox="1"/>
          <p:nvPr>
            <p:ph idx="1" type="body"/>
          </p:nvPr>
        </p:nvSpPr>
        <p:spPr>
          <a:xfrm>
            <a:off x="1443475" y="1743675"/>
            <a:ext cx="5246400" cy="21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●"/>
            </a:pPr>
            <a:r>
              <a:rPr lang="tr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Proje sonunda elde edilecek olan sistem, halihazırda elle seçilmiş bir listeden müzik yayını yapan işletmeler tarafından yaygın bir şekilde kullanılması öngörülmektedir. 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"/>
              <a:buChar char="●"/>
            </a:pPr>
            <a:r>
              <a:rPr lang="tr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Böylece projenin ticari bir ürün olarak etki etmesi planlanmaktadır.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5" name="Google Shape;2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8900" y="875525"/>
            <a:ext cx="2149324" cy="3392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Uygulanabilirlik</a:t>
            </a:r>
            <a:endParaRPr/>
          </a:p>
        </p:txBody>
      </p:sp>
      <p:sp>
        <p:nvSpPr>
          <p:cNvPr id="261" name="Google Shape;261;p21"/>
          <p:cNvSpPr txBox="1"/>
          <p:nvPr>
            <p:ph idx="1" type="body"/>
          </p:nvPr>
        </p:nvSpPr>
        <p:spPr>
          <a:xfrm>
            <a:off x="1443475" y="1743675"/>
            <a:ext cx="5246400" cy="12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tr" sz="1700">
                <a:latin typeface="Calibri"/>
                <a:ea typeface="Calibri"/>
                <a:cs typeface="Calibri"/>
                <a:sym typeface="Calibri"/>
              </a:rPr>
              <a:t>Projenin gerçekleşmesi için gereken insan gücü, teknoloji ve malzemeler  günümüzde mevcuttur.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tr" sz="1700">
                <a:latin typeface="Calibri"/>
                <a:ea typeface="Calibri"/>
                <a:cs typeface="Calibri"/>
                <a:sym typeface="Calibri"/>
              </a:rPr>
              <a:t>Proje kapsamında tüm süreçler yapılabilirlik ve uygulanabilirlik açısından gerçekleştirilmektedir.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2" name="Google Shape;2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5550" y="1743675"/>
            <a:ext cx="2149325" cy="1799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/>
          <p:nvPr>
            <p:ph type="title"/>
          </p:nvPr>
        </p:nvSpPr>
        <p:spPr>
          <a:xfrm>
            <a:off x="1297500" y="393750"/>
            <a:ext cx="70389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Gerçekleştirme Yöntemi</a:t>
            </a:r>
            <a:endParaRPr/>
          </a:p>
        </p:txBody>
      </p:sp>
      <p:pic>
        <p:nvPicPr>
          <p:cNvPr descr="metin, harita içeren bir resim&#10;&#10;Açıklama otomatik olarak oluşturuldu" id="268" name="Google Shape;26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8725" y="1232375"/>
            <a:ext cx="4448126" cy="338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Teşekkürler!</a:t>
            </a:r>
            <a:endParaRPr/>
          </a:p>
        </p:txBody>
      </p:sp>
      <p:grpSp>
        <p:nvGrpSpPr>
          <p:cNvPr id="274" name="Google Shape;274;p23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75" name="Google Shape;275;p2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83" name="Google Shape;283;p23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3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286" name="Google Shape;286;p2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90" name="Google Shape;290;p23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3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3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293" name="Google Shape;293;p23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97" name="Google Shape;297;p23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98" name="Google Shape;298;p23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3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00" name="Google Shape;300;p23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Google Shape;304;p23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05" name="Google Shape;305;p23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6" name="Google Shape;306;p23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07" name="Google Shape;307;p23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3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09" name="Google Shape;309;p23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10" name="Google Shape;310;p23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11" name="Google Shape;311;p23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9" name="Google Shape;319;p23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